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3"/>
  </p:notesMasterIdLst>
  <p:sldIdLst>
    <p:sldId id="256" r:id="rId2"/>
    <p:sldId id="258" r:id="rId3"/>
    <p:sldId id="280" r:id="rId4"/>
    <p:sldId id="263" r:id="rId5"/>
    <p:sldId id="259" r:id="rId6"/>
    <p:sldId id="260" r:id="rId7"/>
    <p:sldId id="261" r:id="rId8"/>
    <p:sldId id="262" r:id="rId9"/>
    <p:sldId id="287" r:id="rId10"/>
    <p:sldId id="285" r:id="rId11"/>
    <p:sldId id="288" r:id="rId12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14"/>
    </p:embeddedFont>
    <p:embeddedFont>
      <p:font typeface="Montserrat" panose="00000500000000000000" pitchFamily="2" charset="0"/>
      <p:regular r:id="rId15"/>
      <p:bold r:id="rId16"/>
      <p:italic r:id="rId17"/>
      <p:boldItalic r:id="rId18"/>
    </p:embeddedFont>
    <p:embeddedFont>
      <p:font typeface="Montserrat ExtraBold" panose="00000900000000000000" pitchFamily="2" charset="0"/>
      <p:bold r:id="rId19"/>
      <p:boldItalic r:id="rId20"/>
    </p:embeddedFont>
    <p:embeddedFont>
      <p:font typeface="Montserrat ExtraLight" panose="000003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773748-4A4F-4C93-B107-72ED05569495}">
  <a:tblStyle styleId="{8E773748-4A4F-4C93-B107-72ED0556949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60"/>
  </p:normalViewPr>
  <p:slideViewPr>
    <p:cSldViewPr snapToGrid="0">
      <p:cViewPr varScale="1">
        <p:scale>
          <a:sx n="78" d="100"/>
          <a:sy n="78" d="100"/>
        </p:scale>
        <p:origin x="9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7f9262ee2f_0_26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0" name="Google Shape;2150;g7f9262ee2f_0_26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6" name="Google Shape;2176;g7f9262ee2f_0_26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7" name="Google Shape;2177;g7f9262ee2f_0_26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5" r:id="rId5"/>
    <p:sldLayoutId id="2147483658" r:id="rId6"/>
    <p:sldLayoutId id="2147483660" r:id="rId7"/>
    <p:sldLayoutId id="2147483661" r:id="rId8"/>
    <p:sldLayoutId id="2147483662" r:id="rId9"/>
    <p:sldLayoutId id="2147483663" r:id="rId10"/>
    <p:sldLayoutId id="2147483678" r:id="rId11"/>
    <p:sldLayoutId id="2147483680" r:id="rId12"/>
    <p:sldLayoutId id="214748368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pik.com/free-photo/low-angle-man-with-virtual-reality-simulator_7136709.htm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DSA LAB PROJECT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b="1" dirty="0"/>
              <a:t>Dynamic Ticket Reservation and Cancellation System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 TICKET SYSTEM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67"/>
          <p:cNvSpPr txBox="1">
            <a:spLocks noGrp="1"/>
          </p:cNvSpPr>
          <p:nvPr>
            <p:ph type="title"/>
          </p:nvPr>
        </p:nvSpPr>
        <p:spPr>
          <a:xfrm>
            <a:off x="-1219243" y="164215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OUTUT GUI:</a:t>
            </a:r>
            <a:endParaRPr dirty="0"/>
          </a:p>
        </p:txBody>
      </p:sp>
      <p:cxnSp>
        <p:nvCxnSpPr>
          <p:cNvPr id="2154" name="Google Shape;2154;p67"/>
          <p:cNvCxnSpPr/>
          <p:nvPr/>
        </p:nvCxnSpPr>
        <p:spPr>
          <a:xfrm>
            <a:off x="112565" y="90913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9813543-75B3-754A-48CD-46E611AC4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65" y="1055250"/>
            <a:ext cx="8908971" cy="38596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 </a:t>
            </a:r>
            <a:endParaRPr dirty="0"/>
          </a:p>
        </p:txBody>
      </p:sp>
      <p:cxnSp>
        <p:nvCxnSpPr>
          <p:cNvPr id="2192" name="Google Shape;2192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9EEDDFD-45A0-D767-34C5-C80BA4FB6899}"/>
              </a:ext>
            </a:extLst>
          </p:cNvPr>
          <p:cNvSpPr txBox="1"/>
          <p:nvPr/>
        </p:nvSpPr>
        <p:spPr>
          <a:xfrm>
            <a:off x="800099" y="1910443"/>
            <a:ext cx="57558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Arial Black" panose="020B0A04020102020204" pitchFamily="34" charset="0"/>
              </a:rPr>
              <a:t>ANY QUESTION ?</a:t>
            </a:r>
            <a:endParaRPr lang="en-US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AWAIS</a:t>
            </a:r>
            <a:endParaRPr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5605497" y="2639786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HARIS</a:t>
            </a:r>
            <a:endParaRPr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IRTAZA</a:t>
            </a:r>
            <a:endParaRPr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5472499" y="1794911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187" name="Google Shape;187;p40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6366861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725766F-0352-CDA1-3187-C7C926837C20}"/>
              </a:ext>
            </a:extLst>
          </p:cNvPr>
          <p:cNvSpPr txBox="1"/>
          <p:nvPr/>
        </p:nvSpPr>
        <p:spPr>
          <a:xfrm>
            <a:off x="2535783" y="1247480"/>
            <a:ext cx="3840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GROUP MEMBERS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D61B76-2033-0F5F-7A07-9E1EB21CF9E7}"/>
              </a:ext>
            </a:extLst>
          </p:cNvPr>
          <p:cNvSpPr txBox="1"/>
          <p:nvPr/>
        </p:nvSpPr>
        <p:spPr>
          <a:xfrm>
            <a:off x="7741312" y="1794911"/>
            <a:ext cx="7084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3600" b="1" dirty="0">
                <a:solidFill>
                  <a:schemeClr val="tx2"/>
                </a:solidFill>
              </a:rPr>
              <a:t>04</a:t>
            </a:r>
          </a:p>
          <a:p>
            <a:endParaRPr lang="en-US" dirty="0"/>
          </a:p>
        </p:txBody>
      </p:sp>
      <p:cxnSp>
        <p:nvCxnSpPr>
          <p:cNvPr id="4" name="Google Shape;189;p40">
            <a:extLst>
              <a:ext uri="{FF2B5EF4-FFF2-40B4-BE49-F238E27FC236}">
                <a16:creationId xmlns:a16="http://schemas.microsoft.com/office/drawing/2014/main" id="{05922627-7E0D-15E6-F4CF-E01D2B7AB551}"/>
              </a:ext>
            </a:extLst>
          </p:cNvPr>
          <p:cNvCxnSpPr/>
          <p:nvPr/>
        </p:nvCxnSpPr>
        <p:spPr>
          <a:xfrm>
            <a:off x="7896947" y="249460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4738148-68DC-831F-DF4C-0D6103215451}"/>
              </a:ext>
            </a:extLst>
          </p:cNvPr>
          <p:cNvSpPr txBox="1"/>
          <p:nvPr/>
        </p:nvSpPr>
        <p:spPr>
          <a:xfrm>
            <a:off x="7701458" y="2735886"/>
            <a:ext cx="1107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800" b="1" dirty="0">
                <a:solidFill>
                  <a:schemeClr val="bg1"/>
                </a:solidFill>
              </a:rPr>
              <a:t>MAHIR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FUNCTIONS</a:t>
            </a:r>
            <a:endParaRPr dirty="0"/>
          </a:p>
        </p:txBody>
      </p:sp>
      <p:cxnSp>
        <p:nvCxnSpPr>
          <p:cNvPr id="2092" name="Google Shape;2092;p6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D159480-73C7-68D8-BB0E-EA2F2DE5B2B3}"/>
              </a:ext>
            </a:extLst>
          </p:cNvPr>
          <p:cNvSpPr txBox="1"/>
          <p:nvPr/>
        </p:nvSpPr>
        <p:spPr>
          <a:xfrm>
            <a:off x="375558" y="2016580"/>
            <a:ext cx="87684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 </a:t>
            </a:r>
            <a:r>
              <a:rPr lang="en-US" b="1" dirty="0">
                <a:solidFill>
                  <a:schemeClr val="bg1"/>
                </a:solidFill>
              </a:rPr>
              <a:t>Ticket Reservation System</a:t>
            </a:r>
            <a:r>
              <a:rPr lang="en-US" dirty="0">
                <a:solidFill>
                  <a:schemeClr val="bg1"/>
                </a:solidFill>
              </a:rPr>
              <a:t> is a Java-based application designed to manage seat bookings, cancellations, and reservations for events, theaters, or transportation services (like flights or trains). It provides a structured way to:</a:t>
            </a:r>
          </a:p>
          <a:p>
            <a:r>
              <a:rPr lang="en-US" b="1" dirty="0">
                <a:solidFill>
                  <a:schemeClr val="bg1"/>
                </a:solidFill>
              </a:rPr>
              <a:t>1-Book seats</a:t>
            </a:r>
            <a:r>
              <a:rPr lang="en-US" dirty="0">
                <a:solidFill>
                  <a:schemeClr val="bg1"/>
                </a:solidFill>
              </a:rPr>
              <a:t> (Economy, Premium, VIP)</a:t>
            </a:r>
          </a:p>
          <a:p>
            <a:r>
              <a:rPr lang="en-US" b="1" dirty="0">
                <a:solidFill>
                  <a:schemeClr val="bg1"/>
                </a:solidFill>
              </a:rPr>
              <a:t>2-Cancel reservations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3-Undo bookings/cancellations</a:t>
            </a:r>
            <a:r>
              <a:rPr lang="en-US" dirty="0">
                <a:solidFill>
                  <a:schemeClr val="bg1"/>
                </a:solidFill>
              </a:rPr>
              <a:t> (using Stack-based history)</a:t>
            </a:r>
          </a:p>
          <a:p>
            <a:r>
              <a:rPr lang="en-US" b="1" dirty="0">
                <a:solidFill>
                  <a:schemeClr val="bg1"/>
                </a:solidFill>
              </a:rPr>
              <a:t>4-Check seat availability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5-Generate reports</a:t>
            </a:r>
            <a:r>
              <a:rPr lang="en-US" dirty="0">
                <a:solidFill>
                  <a:schemeClr val="bg1"/>
                </a:solidFill>
              </a:rPr>
              <a:t> (bookings, revenue, popular seats)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DETAIL</a:t>
            </a:r>
            <a:endParaRPr dirty="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23" name="Google Shape;223;p45"/>
          <p:cNvSpPr txBox="1">
            <a:spLocks noGrp="1"/>
          </p:cNvSpPr>
          <p:nvPr>
            <p:ph type="title"/>
          </p:nvPr>
        </p:nvSpPr>
        <p:spPr>
          <a:xfrm>
            <a:off x="742288" y="1718850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STATEMENT</a:t>
            </a:r>
            <a:endParaRPr dirty="0"/>
          </a:p>
        </p:txBody>
      </p:sp>
      <p:sp>
        <p:nvSpPr>
          <p:cNvPr id="225" name="Google Shape;225;p45"/>
          <p:cNvSpPr txBox="1">
            <a:spLocks noGrp="1"/>
          </p:cNvSpPr>
          <p:nvPr>
            <p:ph type="title" idx="2"/>
          </p:nvPr>
        </p:nvSpPr>
        <p:spPr>
          <a:xfrm>
            <a:off x="4680663" y="1785202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VISION</a:t>
            </a:r>
            <a:endParaRPr dirty="0"/>
          </a:p>
        </p:txBody>
      </p:sp>
      <p:cxnSp>
        <p:nvCxnSpPr>
          <p:cNvPr id="227" name="Google Shape;227;p45"/>
          <p:cNvCxnSpPr>
            <a:cxnSpLocks/>
          </p:cNvCxnSpPr>
          <p:nvPr/>
        </p:nvCxnSpPr>
        <p:spPr>
          <a:xfrm>
            <a:off x="1302948" y="2463175"/>
            <a:ext cx="110475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28" name="Google Shape;228;p45"/>
          <p:cNvCxnSpPr>
            <a:cxnSpLocks/>
          </p:cNvCxnSpPr>
          <p:nvPr/>
        </p:nvCxnSpPr>
        <p:spPr>
          <a:xfrm>
            <a:off x="5388651" y="2571750"/>
            <a:ext cx="97412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5D33B18-7979-049C-BA39-2E09C5A1BC1F}"/>
              </a:ext>
            </a:extLst>
          </p:cNvPr>
          <p:cNvSpPr txBox="1"/>
          <p:nvPr/>
        </p:nvSpPr>
        <p:spPr>
          <a:xfrm>
            <a:off x="770952" y="2563958"/>
            <a:ext cx="3018248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The </a:t>
            </a:r>
            <a:r>
              <a:rPr lang="en-US" sz="1050" b="1" dirty="0">
                <a:solidFill>
                  <a:schemeClr val="bg1"/>
                </a:solidFill>
              </a:rPr>
              <a:t>Ticket Reservation System</a:t>
            </a:r>
            <a:r>
              <a:rPr lang="en-US" sz="1050" dirty="0">
                <a:solidFill>
                  <a:schemeClr val="bg1"/>
                </a:solidFill>
              </a:rPr>
              <a:t> is designed to provide a </a:t>
            </a:r>
            <a:r>
              <a:rPr lang="en-US" sz="1050" b="1" dirty="0">
                <a:solidFill>
                  <a:schemeClr val="bg1"/>
                </a:solidFill>
              </a:rPr>
              <a:t>reliable, efficient, and user-friendly</a:t>
            </a:r>
            <a:r>
              <a:rPr lang="en-US" sz="1050" dirty="0">
                <a:solidFill>
                  <a:schemeClr val="bg1"/>
                </a:solidFill>
              </a:rPr>
              <a:t> platform for managing seat bookings across various venues (theaters, cinemas, flights, trains, or stadiums). It ensures:</a:t>
            </a:r>
            <a:br>
              <a:rPr lang="en-US" sz="1050" dirty="0">
                <a:solidFill>
                  <a:schemeClr val="bg1"/>
                </a:solidFill>
              </a:rPr>
            </a:br>
            <a:r>
              <a:rPr lang="en-US" sz="1050" dirty="0">
                <a:solidFill>
                  <a:schemeClr val="bg1"/>
                </a:solidFill>
              </a:rPr>
              <a:t>✔ </a:t>
            </a:r>
            <a:r>
              <a:rPr lang="en-US" sz="1050" b="1" dirty="0">
                <a:solidFill>
                  <a:schemeClr val="bg1"/>
                </a:solidFill>
              </a:rPr>
              <a:t>Real-time seat availability tracking</a:t>
            </a:r>
            <a:br>
              <a:rPr lang="en-US" sz="1050" dirty="0">
                <a:solidFill>
                  <a:schemeClr val="bg1"/>
                </a:solidFill>
              </a:rPr>
            </a:br>
            <a:r>
              <a:rPr lang="en-US" sz="1050" dirty="0">
                <a:solidFill>
                  <a:schemeClr val="bg1"/>
                </a:solidFill>
              </a:rPr>
              <a:t>✔ </a:t>
            </a:r>
            <a:r>
              <a:rPr lang="en-US" sz="1050" b="1" dirty="0">
                <a:solidFill>
                  <a:schemeClr val="bg1"/>
                </a:solidFill>
              </a:rPr>
              <a:t>Secure booking &amp; cancellation management</a:t>
            </a:r>
            <a:br>
              <a:rPr lang="en-US" sz="1050" dirty="0">
                <a:solidFill>
                  <a:schemeClr val="bg1"/>
                </a:solidFill>
              </a:rPr>
            </a:br>
            <a:r>
              <a:rPr lang="en-US" sz="1050" dirty="0">
                <a:solidFill>
                  <a:schemeClr val="bg1"/>
                </a:solidFill>
              </a:rPr>
              <a:t>✔ </a:t>
            </a:r>
            <a:r>
              <a:rPr lang="en-US" sz="1050" b="1" dirty="0">
                <a:solidFill>
                  <a:schemeClr val="bg1"/>
                </a:solidFill>
              </a:rPr>
              <a:t>Undo/Redo functionality</a:t>
            </a:r>
            <a:r>
              <a:rPr lang="en-US" sz="1050" dirty="0">
                <a:solidFill>
                  <a:schemeClr val="bg1"/>
                </a:solidFill>
              </a:rPr>
              <a:t> for error recovery</a:t>
            </a:r>
            <a:br>
              <a:rPr lang="en-US" sz="1050" dirty="0">
                <a:solidFill>
                  <a:schemeClr val="bg1"/>
                </a:solidFill>
              </a:rPr>
            </a:br>
            <a:r>
              <a:rPr lang="en-US" sz="1050" dirty="0">
                <a:solidFill>
                  <a:schemeClr val="bg1"/>
                </a:solidFill>
              </a:rPr>
              <a:t>✔ </a:t>
            </a:r>
            <a:r>
              <a:rPr lang="en-US" sz="1050" b="1" dirty="0">
                <a:solidFill>
                  <a:schemeClr val="bg1"/>
                </a:solidFill>
              </a:rPr>
              <a:t>Automated reporting</a:t>
            </a:r>
            <a:r>
              <a:rPr lang="en-US" sz="1050" dirty="0">
                <a:solidFill>
                  <a:schemeClr val="bg1"/>
                </a:solidFill>
              </a:rPr>
              <a:t> for business insights</a:t>
            </a:r>
          </a:p>
          <a:p>
            <a:r>
              <a:rPr lang="en-US" sz="1050" dirty="0">
                <a:solidFill>
                  <a:schemeClr val="bg1"/>
                </a:solidFill>
              </a:rPr>
              <a:t>This system eliminates manual errors, optimizes seat allocation, and enhances customer experience by maintaining a structured reservation process.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88413-B5FB-FFE3-5AA3-B05A8E7A9E13}"/>
              </a:ext>
            </a:extLst>
          </p:cNvPr>
          <p:cNvSpPr txBox="1"/>
          <p:nvPr/>
        </p:nvSpPr>
        <p:spPr>
          <a:xfrm>
            <a:off x="4853650" y="2684665"/>
            <a:ext cx="30182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Our vision is to develop </a:t>
            </a:r>
            <a:r>
              <a:rPr lang="en-US" sz="1000" b="1" dirty="0">
                <a:solidFill>
                  <a:schemeClr val="bg1"/>
                </a:solidFill>
              </a:rPr>
              <a:t>the most intuitive and scalable reservation system</a:t>
            </a:r>
            <a:r>
              <a:rPr lang="en-US" sz="1000" dirty="0">
                <a:solidFill>
                  <a:schemeClr val="bg1"/>
                </a:solidFill>
              </a:rPr>
              <a:t> that can be adapted for: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🎭 </a:t>
            </a:r>
            <a:r>
              <a:rPr lang="en-US" sz="1000" b="1" dirty="0">
                <a:solidFill>
                  <a:schemeClr val="bg1"/>
                </a:solidFill>
              </a:rPr>
              <a:t>Entertainment</a:t>
            </a:r>
            <a:r>
              <a:rPr lang="en-US" sz="1000" dirty="0">
                <a:solidFill>
                  <a:schemeClr val="bg1"/>
                </a:solidFill>
              </a:rPr>
              <a:t> (Cinemas, Theaters, Concerts)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✈ </a:t>
            </a:r>
            <a:r>
              <a:rPr lang="en-US" sz="1000" b="1" dirty="0">
                <a:solidFill>
                  <a:schemeClr val="bg1"/>
                </a:solidFill>
              </a:rPr>
              <a:t>Transportation</a:t>
            </a:r>
            <a:r>
              <a:rPr lang="en-US" sz="1000" dirty="0">
                <a:solidFill>
                  <a:schemeClr val="bg1"/>
                </a:solidFill>
              </a:rPr>
              <a:t> (Airlines, Trains, Buses)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🏟 </a:t>
            </a:r>
            <a:r>
              <a:rPr lang="en-US" sz="1000" b="1" dirty="0">
                <a:solidFill>
                  <a:schemeClr val="bg1"/>
                </a:solidFill>
              </a:rPr>
              <a:t>Events</a:t>
            </a:r>
            <a:r>
              <a:rPr lang="en-US" sz="1000" dirty="0">
                <a:solidFill>
                  <a:schemeClr val="bg1"/>
                </a:solidFill>
              </a:rPr>
              <a:t> (Stadiums, Conferences)</a:t>
            </a:r>
          </a:p>
          <a:p>
            <a:r>
              <a:rPr lang="en-US" sz="1000" b="1" dirty="0">
                <a:solidFill>
                  <a:schemeClr val="bg1"/>
                </a:solidFill>
              </a:rPr>
              <a:t>Future Goals:</a:t>
            </a:r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🚀 </a:t>
            </a:r>
            <a:r>
              <a:rPr lang="en-US" sz="1000" b="1" dirty="0">
                <a:solidFill>
                  <a:schemeClr val="bg1"/>
                </a:solidFill>
              </a:rPr>
              <a:t>AI-based seat recommendations</a:t>
            </a:r>
            <a:r>
              <a:rPr lang="en-US" sz="1000" dirty="0">
                <a:solidFill>
                  <a:schemeClr val="bg1"/>
                </a:solidFill>
              </a:rPr>
              <a:t> (optimizing occupancy &amp; revenue)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📱 </a:t>
            </a:r>
            <a:r>
              <a:rPr lang="en-US" sz="1000" b="1" dirty="0">
                <a:solidFill>
                  <a:schemeClr val="bg1"/>
                </a:solidFill>
              </a:rPr>
              <a:t>Mobile/Web integration</a:t>
            </a:r>
            <a:r>
              <a:rPr lang="en-US" sz="1000" dirty="0">
                <a:solidFill>
                  <a:schemeClr val="bg1"/>
                </a:solidFill>
              </a:rPr>
              <a:t> for remote bookings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💳 </a:t>
            </a:r>
            <a:r>
              <a:rPr lang="en-US" sz="1000" b="1" dirty="0">
                <a:solidFill>
                  <a:schemeClr val="bg1"/>
                </a:solidFill>
              </a:rPr>
              <a:t>Secure online payment gateway</a:t>
            </a:r>
            <a:r>
              <a:rPr lang="en-US" sz="1000" dirty="0">
                <a:solidFill>
                  <a:schemeClr val="bg1"/>
                </a:solidFill>
              </a:rPr>
              <a:t> support</a:t>
            </a:r>
            <a:br>
              <a:rPr lang="en-US" sz="1000" dirty="0">
                <a:solidFill>
                  <a:schemeClr val="bg1"/>
                </a:solidFill>
              </a:rPr>
            </a:br>
            <a:r>
              <a:rPr lang="en-US" sz="1000" dirty="0">
                <a:solidFill>
                  <a:schemeClr val="bg1"/>
                </a:solidFill>
              </a:rPr>
              <a:t>🌍 </a:t>
            </a:r>
            <a:r>
              <a:rPr lang="en-US" sz="1000" b="1" dirty="0">
                <a:solidFill>
                  <a:schemeClr val="bg1"/>
                </a:solidFill>
              </a:rPr>
              <a:t>Multi-language &amp; multi-currency support</a:t>
            </a:r>
            <a:r>
              <a:rPr lang="en-US" sz="1000" dirty="0">
                <a:solidFill>
                  <a:schemeClr val="bg1"/>
                </a:solidFill>
              </a:rPr>
              <a:t> for global use</a:t>
            </a:r>
          </a:p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</a:t>
            </a:r>
            <a:endParaRPr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Arial Black" panose="020B0A04020102020204" pitchFamily="34" charset="0"/>
              </a:rPr>
              <a:t>DIAGRAM</a:t>
            </a: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2"/>
          <p:cNvSpPr txBox="1">
            <a:spLocks noGrp="1"/>
          </p:cNvSpPr>
          <p:nvPr>
            <p:ph type="subTitle" idx="1"/>
          </p:nvPr>
        </p:nvSpPr>
        <p:spPr>
          <a:xfrm>
            <a:off x="2481900" y="4484443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—CLASS DIAGRAM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730B1D-8851-E866-DC54-46E01084E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072" y="65314"/>
            <a:ext cx="5086350" cy="44844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69" y="3177750"/>
            <a:ext cx="4148521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CODE OUTPUT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PICTURES OF CODE WITHOUT OUTPUT</a:t>
            </a:r>
            <a:endParaRPr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318013" y="216426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1"/>
                </a:solidFill>
              </a:rPr>
              <a:t>CODE OUTPUT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236370" y="73375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AC20240-5127-3A80-E44C-6B07C3777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70" y="1120701"/>
            <a:ext cx="6588973" cy="3508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9" name="Google Shape;2179;p69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7634001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GUI(GRAPHICAL USER INTERFACE)</a:t>
            </a:r>
            <a:endParaRPr dirty="0"/>
          </a:p>
        </p:txBody>
      </p:sp>
      <p:sp>
        <p:nvSpPr>
          <p:cNvPr id="2180" name="Google Shape;2180;p69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uFill>
                  <a:noFill/>
                </a:uFill>
                <a:latin typeface="Arial Black" panose="020B0A04020102020204" pitchFamily="34" charset="0"/>
                <a:hlinkClick r:id="rId3"/>
              </a:rPr>
              <a:t>GUI OUTPUT CODE PICTURES </a:t>
            </a:r>
            <a:endParaRPr sz="2400" b="1" dirty="0">
              <a:uFill>
                <a:noFill/>
              </a:uFill>
              <a:latin typeface="Arial Black" panose="020B0A04020102020204" pitchFamily="34" charset="0"/>
              <a:hlinkClick r:id="rId3"/>
            </a:endParaRPr>
          </a:p>
        </p:txBody>
      </p:sp>
      <p:cxnSp>
        <p:nvCxnSpPr>
          <p:cNvPr id="2181" name="Google Shape;2181;p6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182" name="Google Shape;218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975" y="1634837"/>
            <a:ext cx="2539443" cy="7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3" name="Google Shape;2183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2707177" y="1634837"/>
            <a:ext cx="1976586" cy="7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4" name="Google Shape;2184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5956" y="2620891"/>
            <a:ext cx="2939569" cy="6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5" name="Google Shape;2185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5638" y="3541975"/>
            <a:ext cx="3800201" cy="878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304</Words>
  <Application>Microsoft Office PowerPoint</Application>
  <PresentationFormat>On-screen Show (16:9)</PresentationFormat>
  <Paragraphs>38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Montserrat ExtraLight</vt:lpstr>
      <vt:lpstr>Arial Black</vt:lpstr>
      <vt:lpstr>Montserrat ExtraBold</vt:lpstr>
      <vt:lpstr>Montserrat</vt:lpstr>
      <vt:lpstr>Futuristic Background by Slidesgo</vt:lpstr>
      <vt:lpstr>DSA LAB PROJECT</vt:lpstr>
      <vt:lpstr>01</vt:lpstr>
      <vt:lpstr>PROJECT FUNCTIONS</vt:lpstr>
      <vt:lpstr>PROJECT DETAIL</vt:lpstr>
      <vt:lpstr>CLASS</vt:lpstr>
      <vt:lpstr>PowerPoint Presentation</vt:lpstr>
      <vt:lpstr>CODE OUTPUT</vt:lpstr>
      <vt:lpstr>CODE OUTPUT</vt:lpstr>
      <vt:lpstr>PROJECT GUI(GRAPHICAL USER INTERFACE)</vt:lpstr>
      <vt:lpstr>OUTUT GUI:</vt:lpstr>
      <vt:lpstr>THANKS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MAHIR MALIK</dc:creator>
  <cp:lastModifiedBy>Mahir Malik</cp:lastModifiedBy>
  <cp:revision>10</cp:revision>
  <dcterms:modified xsi:type="dcterms:W3CDTF">2025-06-25T10:42:16Z</dcterms:modified>
</cp:coreProperties>
</file>